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11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8288000" cy="10287000"/>
  <p:notesSz cx="6858000" cy="9144000"/>
  <p:embeddedFontLst>
    <p:embeddedFont>
      <p:font typeface="Angsana New" panose="02020603050405020304" pitchFamily="18" charset="-34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DM Sans" panose="020B0604020202020204" charset="0"/>
      <p:regular r:id="rId20"/>
      <p:bold r:id="rId21"/>
      <p:italic r:id="rId22"/>
      <p:boldItalic r:id="rId23"/>
    </p:embeddedFont>
    <p:embeddedFont>
      <p:font typeface="DM Sans Bold" panose="020B0604020202020204" charset="0"/>
      <p:regular r:id="rId24"/>
      <p:bold r:id="rId25"/>
    </p:embeddedFont>
    <p:embeddedFont>
      <p:font typeface="Garamond" panose="02020404030301010803" pitchFamily="18" charset="0"/>
      <p:regular r:id="rId26"/>
      <p:bold r:id="rId27"/>
      <p:italic r:id="rId28"/>
    </p:embeddedFont>
    <p:embeddedFont>
      <p:font typeface="Pridi Regular Bold" panose="020B0604020202020204" charset="-34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C721-532A-4DE4-8105-762B3141B41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90991-9659-4898-8064-78780CDF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7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90991-9659-4898-8064-78780CDFDF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80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5401" y="0"/>
            <a:ext cx="18346740" cy="1028432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598" y="2806697"/>
            <a:ext cx="10223504" cy="2273300"/>
          </a:xfrm>
        </p:spPr>
        <p:txBody>
          <a:bodyPr anchor="b">
            <a:noAutofit/>
          </a:bodyPr>
          <a:lstStyle>
            <a:lvl1pPr algn="ctr">
              <a:defRPr sz="81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598" y="5486396"/>
            <a:ext cx="10223504" cy="1981203"/>
          </a:xfrm>
        </p:spPr>
        <p:txBody>
          <a:bodyPr anchor="t">
            <a:normAutofit/>
          </a:bodyPr>
          <a:lstStyle>
            <a:lvl1pPr marL="0" indent="0" algn="ctr">
              <a:buNone/>
              <a:defRPr sz="3150"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74849" y="7556495"/>
            <a:ext cx="1346201" cy="4191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596" y="7556495"/>
            <a:ext cx="7821953" cy="4191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435351" y="7556495"/>
            <a:ext cx="826751" cy="4191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038599" y="5283197"/>
            <a:ext cx="102235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21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7223122"/>
            <a:ext cx="14414499" cy="850107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62141" y="1562099"/>
            <a:ext cx="15158958" cy="5003804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102" y="8073230"/>
            <a:ext cx="14414499" cy="740568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12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802" y="1473198"/>
            <a:ext cx="14389098" cy="4432302"/>
          </a:xfrm>
        </p:spPr>
        <p:txBody>
          <a:bodyPr anchor="ctr">
            <a:normAutofit/>
          </a:bodyPr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5802" y="6515099"/>
            <a:ext cx="14389098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920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5560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12218" y="5029200"/>
            <a:ext cx="13258803" cy="8763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30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515099"/>
            <a:ext cx="14414499" cy="22987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00401" y="4241805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94254" y="62102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399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3" y="4962872"/>
            <a:ext cx="14414502" cy="2203200"/>
          </a:xfrm>
        </p:spPr>
        <p:txBody>
          <a:bodyPr anchor="b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7166072"/>
            <a:ext cx="14414502" cy="1290600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69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1473198"/>
            <a:ext cx="13944597" cy="3365502"/>
          </a:xfrm>
        </p:spPr>
        <p:txBody>
          <a:bodyPr anchor="ctr">
            <a:normAutofit/>
          </a:bodyPr>
          <a:lstStyle>
            <a:lvl1pPr algn="ctr">
              <a:defRPr sz="48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58968"/>
            <a:ext cx="14414502" cy="133045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6794500"/>
            <a:ext cx="14414502" cy="20193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93020" y="131994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00401" y="389889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58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1473198"/>
            <a:ext cx="14414499" cy="33655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943102" y="5445252"/>
            <a:ext cx="14414502" cy="126187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42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6705599"/>
            <a:ext cx="14414505" cy="210820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94254" y="5143500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521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1424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99035" y="1473197"/>
            <a:ext cx="2836343" cy="73406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3098" y="1473198"/>
            <a:ext cx="11149538" cy="7340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295835" y="1485900"/>
            <a:ext cx="0" cy="73152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429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7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2604" y="2628909"/>
            <a:ext cx="12238032" cy="2733771"/>
          </a:xfrm>
        </p:spPr>
        <p:txBody>
          <a:bodyPr anchor="b">
            <a:normAutofit/>
          </a:bodyPr>
          <a:lstStyle>
            <a:lvl1pPr algn="ctr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2601" y="5769077"/>
            <a:ext cx="12238035" cy="1431821"/>
          </a:xfrm>
        </p:spPr>
        <p:txBody>
          <a:bodyPr anchor="t"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19085" y="5565878"/>
            <a:ext cx="1224507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57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7672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2016" y="3840480"/>
            <a:ext cx="7077456" cy="496519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41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0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spcBef>
                <a:spcPts val="1008"/>
              </a:spcBef>
              <a:spcAft>
                <a:spcPts val="900"/>
              </a:spcAft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3100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71005" y="3987800"/>
            <a:ext cx="7077456" cy="864393"/>
          </a:xfrm>
        </p:spPr>
        <p:txBody>
          <a:bodyPr anchor="b">
            <a:noAutofit/>
          </a:bodyPr>
          <a:lstStyle>
            <a:lvl1pPr marL="0" indent="0">
              <a:spcBef>
                <a:spcPts val="1008"/>
              </a:spcBef>
              <a:spcAft>
                <a:spcPts val="900"/>
              </a:spcAft>
              <a:buNone/>
              <a:defRPr sz="42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71005" y="4864894"/>
            <a:ext cx="7077456" cy="394890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905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094254" y="3632199"/>
            <a:ext cx="141109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846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1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717" y="2082801"/>
            <a:ext cx="5577683" cy="2057400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2" y="1473197"/>
            <a:ext cx="8204199" cy="734060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0717" y="4546598"/>
            <a:ext cx="5577683" cy="3657606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94254" y="4368800"/>
            <a:ext cx="527174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850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099" y="2825748"/>
            <a:ext cx="9362724" cy="2057400"/>
          </a:xfrm>
        </p:spPr>
        <p:txBody>
          <a:bodyPr anchor="b">
            <a:normAutofit/>
          </a:bodyPr>
          <a:lstStyle>
            <a:lvl1pPr algn="ctr">
              <a:defRPr sz="4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42247" y="1562100"/>
            <a:ext cx="4595021" cy="71628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3099" y="4883148"/>
            <a:ext cx="9362724" cy="274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42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3604" y="0"/>
            <a:ext cx="18344943" cy="1028432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103" y="1473199"/>
            <a:ext cx="14401794" cy="1955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3835398"/>
            <a:ext cx="14401794" cy="4978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16252" y="8953500"/>
            <a:ext cx="240030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3102" y="8953500"/>
            <a:ext cx="1095885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30852" y="8953500"/>
            <a:ext cx="814046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4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685800" rtl="0" eaLnBrk="1" latinLnBrk="0" hangingPunct="1">
        <a:spcBef>
          <a:spcPct val="0"/>
        </a:spcBef>
        <a:buNone/>
        <a:defRPr sz="66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3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7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16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6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at47/CalculatorProject" TargetMode="External"/><Relationship Id="rId2" Type="http://schemas.openxmlformats.org/officeDocument/2006/relationships/hyperlink" Target="https://youtu.be/H_nihSQB95o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9EB79A-E4A1-47D7-B9D1-98914105D33C}"/>
              </a:ext>
            </a:extLst>
          </p:cNvPr>
          <p:cNvSpPr txBox="1"/>
          <p:nvPr/>
        </p:nvSpPr>
        <p:spPr>
          <a:xfrm>
            <a:off x="4667250" y="4020140"/>
            <a:ext cx="8953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6600" dirty="0">
                <a:cs typeface="+mj-cs"/>
              </a:rPr>
              <a:t>นาย มนัส เมธปรียา 6530300414 </a:t>
            </a:r>
            <a:endParaRPr lang="en-US" sz="6600" dirty="0"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066F9-13B2-4665-BC6C-58DE919CAE73}"/>
              </a:ext>
            </a:extLst>
          </p:cNvPr>
          <p:cNvSpPr txBox="1"/>
          <p:nvPr/>
        </p:nvSpPr>
        <p:spPr>
          <a:xfrm>
            <a:off x="3743505" y="5154992"/>
            <a:ext cx="10591800" cy="2194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ngsana New" panose="02020603050405020304" pitchFamily="18" charset="-34"/>
                <a:cs typeface="Angsana New" panose="02020603050405020304" pitchFamily="18" charset="-34"/>
              </a:rPr>
              <a:t>03603112-65 Programming Fundamentals </a:t>
            </a:r>
            <a:r>
              <a:rPr lang="en-US" sz="66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ll</a:t>
            </a:r>
            <a:endParaRPr lang="en-US" sz="6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sz="66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ผศ.ดร.กุลวดี สมบูรณ์วิวัฒน์  ปีการศึกษา256</a:t>
            </a:r>
            <a:r>
              <a:rPr lang="th-TH" sz="6000" dirty="0"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5</a:t>
            </a:r>
            <a:endParaRPr lang="en-US" sz="6600" dirty="0">
              <a:effectLst/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97703-000C-4732-9D8F-BF240873FA37}"/>
              </a:ext>
            </a:extLst>
          </p:cNvPr>
          <p:cNvSpPr txBox="1"/>
          <p:nvPr/>
        </p:nvSpPr>
        <p:spPr>
          <a:xfrm>
            <a:off x="5381805" y="2628900"/>
            <a:ext cx="75243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800" dirty="0">
                <a:latin typeface="Angsana New" panose="02020603050405020304" pitchFamily="18" charset="-34"/>
                <a:cs typeface="Angsana New" panose="02020603050405020304" pitchFamily="18" charset="-34"/>
              </a:rPr>
              <a:t>ชื่อโครงงาน </a:t>
            </a:r>
            <a:r>
              <a:rPr lang="en-US" sz="8800" dirty="0">
                <a:latin typeface="Angsana New" panose="02020603050405020304" pitchFamily="18" charset="-34"/>
                <a:cs typeface="Angsana New" panose="02020603050405020304" pitchFamily="18" charset="-34"/>
              </a:rPr>
              <a:t>:</a:t>
            </a:r>
            <a:r>
              <a:rPr lang="th-TH" sz="88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8800" dirty="0">
                <a:latin typeface="Angsana New" panose="02020603050405020304" pitchFamily="18" charset="-34"/>
                <a:cs typeface="Angsana New" panose="02020603050405020304" pitchFamily="18" charset="-34"/>
              </a:rPr>
              <a:t>Calculator</a:t>
            </a:r>
          </a:p>
        </p:txBody>
      </p:sp>
      <p:pic>
        <p:nvPicPr>
          <p:cNvPr id="12" name="Picture 11" descr="Eating Cat">
            <a:extLst>
              <a:ext uri="{FF2B5EF4-FFF2-40B4-BE49-F238E27FC236}">
                <a16:creationId xmlns:a16="http://schemas.microsoft.com/office/drawing/2014/main" id="{695751D8-2442-4C0C-94AE-D558D2EFF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" y="7670556"/>
            <a:ext cx="2619375" cy="2619375"/>
          </a:xfrm>
          <a:prstGeom prst="rect">
            <a:avLst/>
          </a:prstGeom>
        </p:spPr>
      </p:pic>
      <p:pic>
        <p:nvPicPr>
          <p:cNvPr id="1026" name="Picture 2" descr="computer - เอเซอร์ (ประเทศไทย)">
            <a:extLst>
              <a:ext uri="{FF2B5EF4-FFF2-40B4-BE49-F238E27FC236}">
                <a16:creationId xmlns:a16="http://schemas.microsoft.com/office/drawing/2014/main" id="{CC7F48DD-DB8D-4345-926F-F7A7EDF24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800" y="6962223"/>
            <a:ext cx="3321846" cy="332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12574" y="4383216"/>
            <a:ext cx="8915642" cy="4161555"/>
            <a:chOff x="-138975" y="-318225"/>
            <a:chExt cx="1863762" cy="869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85812" cy="233501"/>
            </a:xfrm>
            <a:custGeom>
              <a:avLst/>
              <a:gdLst/>
              <a:ahLst/>
              <a:cxnLst/>
              <a:rect l="l" t="t" r="r" b="b"/>
              <a:pathLst>
                <a:path w="1585812" h="233501">
                  <a:moveTo>
                    <a:pt x="95932" y="0"/>
                  </a:moveTo>
                  <a:lnTo>
                    <a:pt x="1489880" y="0"/>
                  </a:lnTo>
                  <a:cubicBezTo>
                    <a:pt x="1515323" y="0"/>
                    <a:pt x="1539724" y="10107"/>
                    <a:pt x="1557715" y="28098"/>
                  </a:cubicBezTo>
                  <a:cubicBezTo>
                    <a:pt x="1575705" y="46088"/>
                    <a:pt x="1585812" y="70489"/>
                    <a:pt x="1585812" y="95932"/>
                  </a:cubicBezTo>
                  <a:lnTo>
                    <a:pt x="1585812" y="137569"/>
                  </a:lnTo>
                  <a:cubicBezTo>
                    <a:pt x="1585812" y="163012"/>
                    <a:pt x="1575705" y="187412"/>
                    <a:pt x="1557715" y="205403"/>
                  </a:cubicBezTo>
                  <a:cubicBezTo>
                    <a:pt x="1539724" y="223394"/>
                    <a:pt x="1515323" y="233501"/>
                    <a:pt x="1489880" y="233501"/>
                  </a:cubicBezTo>
                  <a:lnTo>
                    <a:pt x="95932" y="233501"/>
                  </a:lnTo>
                  <a:cubicBezTo>
                    <a:pt x="70489" y="233501"/>
                    <a:pt x="46088" y="223394"/>
                    <a:pt x="28098" y="205403"/>
                  </a:cubicBezTo>
                  <a:cubicBezTo>
                    <a:pt x="10107" y="187412"/>
                    <a:pt x="0" y="163012"/>
                    <a:pt x="0" y="137569"/>
                  </a:cubicBezTo>
                  <a:lnTo>
                    <a:pt x="0" y="95932"/>
                  </a:lnTo>
                  <a:cubicBezTo>
                    <a:pt x="0" y="70489"/>
                    <a:pt x="10107" y="46088"/>
                    <a:pt x="28098" y="28098"/>
                  </a:cubicBezTo>
                  <a:cubicBezTo>
                    <a:pt x="46088" y="10107"/>
                    <a:pt x="70489" y="0"/>
                    <a:pt x="95932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-138975" y="-318225"/>
              <a:ext cx="186376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3600" dirty="0" err="1">
                  <a:solidFill>
                    <a:srgbClr val="FFFFFF"/>
                  </a:solidFill>
                  <a:cs typeface="DM Sans Bold"/>
                </a:rPr>
                <a:t>นายมนัส</a:t>
              </a:r>
              <a:r>
                <a:rPr lang="en-US" sz="3600" dirty="0">
                  <a:solidFill>
                    <a:srgbClr val="FFFFFF"/>
                  </a:solidFill>
                  <a:cs typeface="DM Sans Bold"/>
                </a:rPr>
                <a:t> </a:t>
              </a:r>
              <a:r>
                <a:rPr lang="en-US" sz="3600" dirty="0" err="1">
                  <a:solidFill>
                    <a:srgbClr val="FFFFFF"/>
                  </a:solidFill>
                  <a:cs typeface="DM Sans Bold"/>
                </a:rPr>
                <a:t>เมธปรียา</a:t>
              </a:r>
              <a:r>
                <a:rPr lang="en-US" sz="3600" dirty="0">
                  <a:solidFill>
                    <a:srgbClr val="FFFFFF"/>
                  </a:solidFill>
                  <a:cs typeface="DM Sans Bold"/>
                </a:rPr>
                <a:t> 6530300414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77386" y="3678089"/>
            <a:ext cx="8109436" cy="2149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55"/>
              </a:lnSpc>
            </a:pPr>
            <a:r>
              <a:rPr lang="en-US" sz="12539" dirty="0">
                <a:solidFill>
                  <a:srgbClr val="000000"/>
                </a:solidFill>
                <a:latin typeface="DM Sans"/>
              </a:rPr>
              <a:t>Calculator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217064" y="3105761"/>
            <a:ext cx="5229066" cy="1141264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51213" y="3302457"/>
            <a:ext cx="4716622" cy="1316823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71550"/>
            <a:ext cx="52984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DM Sans"/>
              </a:rPr>
              <a:t>KU SRC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60853" y="981075"/>
            <a:ext cx="529844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DM Sans"/>
              </a:rPr>
              <a:t>APRIL</a:t>
            </a:r>
            <a:r>
              <a:rPr lang="en-US" sz="2100" u="none">
                <a:solidFill>
                  <a:srgbClr val="000000"/>
                </a:solidFill>
                <a:latin typeface="DM Sans"/>
              </a:rPr>
              <a:t> 04, 2023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56875" y="7164999"/>
            <a:ext cx="4274817" cy="31633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10957043" y="2452209"/>
            <a:ext cx="6302257" cy="888902"/>
            <a:chOff x="0" y="0"/>
            <a:chExt cx="15442228" cy="21780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42228" cy="2178050"/>
            </a:xfrm>
            <a:custGeom>
              <a:avLst/>
              <a:gdLst/>
              <a:ahLst/>
              <a:cxnLst/>
              <a:rect l="l" t="t" r="r" b="b"/>
              <a:pathLst>
                <a:path w="15442228" h="2178050">
                  <a:moveTo>
                    <a:pt x="15442228" y="0"/>
                  </a:moveTo>
                  <a:lnTo>
                    <a:pt x="15442228" y="2178050"/>
                  </a:lnTo>
                  <a:lnTo>
                    <a:pt x="1088390" y="2178050"/>
                  </a:lnTo>
                  <a:cubicBezTo>
                    <a:pt x="487680" y="2178050"/>
                    <a:pt x="0" y="1690370"/>
                    <a:pt x="0" y="1088390"/>
                  </a:cubicBezTo>
                  <a:lnTo>
                    <a:pt x="0" y="1088390"/>
                  </a:lnTo>
                  <a:cubicBezTo>
                    <a:pt x="0" y="487680"/>
                    <a:pt x="487680" y="0"/>
                    <a:pt x="1088390" y="0"/>
                  </a:cubicBezTo>
                  <a:lnTo>
                    <a:pt x="1544222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575766" y="2452209"/>
            <a:ext cx="894658" cy="888902"/>
            <a:chOff x="0" y="0"/>
            <a:chExt cx="735568" cy="730836"/>
          </a:xfrm>
        </p:grpSpPr>
        <p:sp>
          <p:nvSpPr>
            <p:cNvPr id="6" name="Freeform 6"/>
            <p:cNvSpPr/>
            <p:nvPr/>
          </p:nvSpPr>
          <p:spPr>
            <a:xfrm>
              <a:off x="139234" y="0"/>
              <a:ext cx="457100" cy="730836"/>
            </a:xfrm>
            <a:custGeom>
              <a:avLst/>
              <a:gdLst/>
              <a:ahLst/>
              <a:cxnLst/>
              <a:rect l="l" t="t" r="r" b="b"/>
              <a:pathLst>
                <a:path w="457100" h="730836">
                  <a:moveTo>
                    <a:pt x="228550" y="0"/>
                  </a:moveTo>
                  <a:cubicBezTo>
                    <a:pt x="368369" y="68050"/>
                    <a:pt x="457100" y="209918"/>
                    <a:pt x="457100" y="365418"/>
                  </a:cubicBezTo>
                  <a:cubicBezTo>
                    <a:pt x="457100" y="520918"/>
                    <a:pt x="368369" y="662786"/>
                    <a:pt x="228550" y="730836"/>
                  </a:cubicBezTo>
                  <a:cubicBezTo>
                    <a:pt x="88731" y="662786"/>
                    <a:pt x="0" y="520918"/>
                    <a:pt x="0" y="365418"/>
                  </a:cubicBezTo>
                  <a:cubicBezTo>
                    <a:pt x="0" y="209918"/>
                    <a:pt x="88731" y="68050"/>
                    <a:pt x="228550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2799" spc="-55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0957043" y="3860788"/>
            <a:ext cx="6302257" cy="888902"/>
            <a:chOff x="0" y="0"/>
            <a:chExt cx="15442228" cy="21780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442228" cy="2178050"/>
            </a:xfrm>
            <a:custGeom>
              <a:avLst/>
              <a:gdLst/>
              <a:ahLst/>
              <a:cxnLst/>
              <a:rect l="l" t="t" r="r" b="b"/>
              <a:pathLst>
                <a:path w="15442228" h="2178050">
                  <a:moveTo>
                    <a:pt x="15442228" y="0"/>
                  </a:moveTo>
                  <a:lnTo>
                    <a:pt x="15442228" y="2178050"/>
                  </a:lnTo>
                  <a:lnTo>
                    <a:pt x="1088390" y="2178050"/>
                  </a:lnTo>
                  <a:cubicBezTo>
                    <a:pt x="487680" y="2178050"/>
                    <a:pt x="0" y="1690370"/>
                    <a:pt x="0" y="1088390"/>
                  </a:cubicBezTo>
                  <a:lnTo>
                    <a:pt x="0" y="1088390"/>
                  </a:lnTo>
                  <a:cubicBezTo>
                    <a:pt x="0" y="487680"/>
                    <a:pt x="487680" y="0"/>
                    <a:pt x="1088390" y="0"/>
                  </a:cubicBezTo>
                  <a:lnTo>
                    <a:pt x="1544222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575766" y="3860788"/>
            <a:ext cx="894658" cy="888902"/>
            <a:chOff x="0" y="0"/>
            <a:chExt cx="735568" cy="730836"/>
          </a:xfrm>
        </p:grpSpPr>
        <p:sp>
          <p:nvSpPr>
            <p:cNvPr id="11" name="Freeform 11"/>
            <p:cNvSpPr/>
            <p:nvPr/>
          </p:nvSpPr>
          <p:spPr>
            <a:xfrm>
              <a:off x="139234" y="0"/>
              <a:ext cx="457100" cy="730836"/>
            </a:xfrm>
            <a:custGeom>
              <a:avLst/>
              <a:gdLst/>
              <a:ahLst/>
              <a:cxnLst/>
              <a:rect l="l" t="t" r="r" b="b"/>
              <a:pathLst>
                <a:path w="457100" h="730836">
                  <a:moveTo>
                    <a:pt x="228550" y="0"/>
                  </a:moveTo>
                  <a:cubicBezTo>
                    <a:pt x="368369" y="68050"/>
                    <a:pt x="457100" y="209918"/>
                    <a:pt x="457100" y="365418"/>
                  </a:cubicBezTo>
                  <a:cubicBezTo>
                    <a:pt x="457100" y="520918"/>
                    <a:pt x="368369" y="662786"/>
                    <a:pt x="228550" y="730836"/>
                  </a:cubicBezTo>
                  <a:cubicBezTo>
                    <a:pt x="88731" y="662786"/>
                    <a:pt x="0" y="520918"/>
                    <a:pt x="0" y="365418"/>
                  </a:cubicBezTo>
                  <a:cubicBezTo>
                    <a:pt x="0" y="209918"/>
                    <a:pt x="88731" y="68050"/>
                    <a:pt x="228550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2799" spc="-55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10957043" y="5143500"/>
            <a:ext cx="6302257" cy="1905831"/>
            <a:chOff x="0" y="0"/>
            <a:chExt cx="15442228" cy="46697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442228" cy="4669799"/>
            </a:xfrm>
            <a:custGeom>
              <a:avLst/>
              <a:gdLst/>
              <a:ahLst/>
              <a:cxnLst/>
              <a:rect l="l" t="t" r="r" b="b"/>
              <a:pathLst>
                <a:path w="15442228" h="4669799">
                  <a:moveTo>
                    <a:pt x="15442228" y="0"/>
                  </a:moveTo>
                  <a:lnTo>
                    <a:pt x="15442228" y="4669799"/>
                  </a:lnTo>
                  <a:lnTo>
                    <a:pt x="1088390" y="4669799"/>
                  </a:lnTo>
                  <a:cubicBezTo>
                    <a:pt x="487680" y="4669799"/>
                    <a:pt x="0" y="4182119"/>
                    <a:pt x="0" y="2332085"/>
                  </a:cubicBezTo>
                  <a:lnTo>
                    <a:pt x="0" y="2332085"/>
                  </a:lnTo>
                  <a:cubicBezTo>
                    <a:pt x="0" y="487680"/>
                    <a:pt x="487680" y="0"/>
                    <a:pt x="1088390" y="0"/>
                  </a:cubicBezTo>
                  <a:lnTo>
                    <a:pt x="1544222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509714" y="5716997"/>
            <a:ext cx="894658" cy="888902"/>
            <a:chOff x="0" y="0"/>
            <a:chExt cx="735568" cy="730836"/>
          </a:xfrm>
        </p:grpSpPr>
        <p:sp>
          <p:nvSpPr>
            <p:cNvPr id="16" name="Freeform 16"/>
            <p:cNvSpPr/>
            <p:nvPr/>
          </p:nvSpPr>
          <p:spPr>
            <a:xfrm>
              <a:off x="139234" y="0"/>
              <a:ext cx="457100" cy="730836"/>
            </a:xfrm>
            <a:custGeom>
              <a:avLst/>
              <a:gdLst/>
              <a:ahLst/>
              <a:cxnLst/>
              <a:rect l="l" t="t" r="r" b="b"/>
              <a:pathLst>
                <a:path w="457100" h="730836">
                  <a:moveTo>
                    <a:pt x="228550" y="0"/>
                  </a:moveTo>
                  <a:cubicBezTo>
                    <a:pt x="368369" y="68050"/>
                    <a:pt x="457100" y="209918"/>
                    <a:pt x="457100" y="365418"/>
                  </a:cubicBezTo>
                  <a:cubicBezTo>
                    <a:pt x="457100" y="520918"/>
                    <a:pt x="368369" y="662786"/>
                    <a:pt x="228550" y="730836"/>
                  </a:cubicBezTo>
                  <a:cubicBezTo>
                    <a:pt x="88731" y="662786"/>
                    <a:pt x="0" y="520918"/>
                    <a:pt x="0" y="365418"/>
                  </a:cubicBezTo>
                  <a:cubicBezTo>
                    <a:pt x="0" y="209918"/>
                    <a:pt x="88731" y="68050"/>
                    <a:pt x="228550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2799" spc="-55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48880" y="2149585"/>
            <a:ext cx="7969804" cy="4480510"/>
            <a:chOff x="-40216" y="-329659"/>
            <a:chExt cx="1666040" cy="9366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25824" cy="277306"/>
            </a:xfrm>
            <a:custGeom>
              <a:avLst/>
              <a:gdLst/>
              <a:ahLst/>
              <a:cxnLst/>
              <a:rect l="l" t="t" r="r" b="b"/>
              <a:pathLst>
                <a:path w="1625824" h="277306">
                  <a:moveTo>
                    <a:pt x="93571" y="0"/>
                  </a:moveTo>
                  <a:lnTo>
                    <a:pt x="1532253" y="0"/>
                  </a:lnTo>
                  <a:cubicBezTo>
                    <a:pt x="1583931" y="0"/>
                    <a:pt x="1625824" y="41893"/>
                    <a:pt x="1625824" y="93571"/>
                  </a:cubicBezTo>
                  <a:lnTo>
                    <a:pt x="1625824" y="183735"/>
                  </a:lnTo>
                  <a:cubicBezTo>
                    <a:pt x="1625824" y="235413"/>
                    <a:pt x="1583931" y="277306"/>
                    <a:pt x="1532253" y="277306"/>
                  </a:cubicBezTo>
                  <a:lnTo>
                    <a:pt x="93571" y="277306"/>
                  </a:lnTo>
                  <a:cubicBezTo>
                    <a:pt x="41893" y="277306"/>
                    <a:pt x="0" y="235413"/>
                    <a:pt x="0" y="183735"/>
                  </a:cubicBezTo>
                  <a:lnTo>
                    <a:pt x="0" y="93571"/>
                  </a:lnTo>
                  <a:cubicBezTo>
                    <a:pt x="0" y="41893"/>
                    <a:pt x="41893" y="0"/>
                    <a:pt x="93571" y="0"/>
                  </a:cubicBezTo>
                  <a:close/>
                </a:path>
              </a:pathLst>
            </a:custGeom>
            <a:solidFill>
              <a:srgbClr val="FFB00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40216" y="-329659"/>
              <a:ext cx="1666040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959"/>
                </a:lnSpc>
              </a:pPr>
              <a:r>
                <a:rPr lang="en-US" sz="6399" dirty="0">
                  <a:solidFill>
                    <a:srgbClr val="FFFFFF"/>
                  </a:solidFill>
                  <a:cs typeface="DM Sans"/>
                </a:rPr>
                <a:t>เหตุผลที่ต้องทำโปรเจค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04565" y="5208375"/>
            <a:ext cx="6450814" cy="1017244"/>
            <a:chOff x="0" y="0"/>
            <a:chExt cx="8601085" cy="135632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8601085" cy="1356325"/>
              <a:chOff x="0" y="0"/>
              <a:chExt cx="6462267" cy="102314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462267" cy="1023147"/>
              </a:xfrm>
              <a:custGeom>
                <a:avLst/>
                <a:gdLst/>
                <a:ahLst/>
                <a:cxnLst/>
                <a:rect l="l" t="t" r="r" b="b"/>
                <a:pathLst>
                  <a:path w="6462267" h="1023147">
                    <a:moveTo>
                      <a:pt x="6337807" y="1023147"/>
                    </a:moveTo>
                    <a:lnTo>
                      <a:pt x="124460" y="1023147"/>
                    </a:lnTo>
                    <a:cubicBezTo>
                      <a:pt x="55880" y="1023147"/>
                      <a:pt x="0" y="967267"/>
                      <a:pt x="0" y="8986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337807" y="0"/>
                    </a:lnTo>
                    <a:cubicBezTo>
                      <a:pt x="6406387" y="0"/>
                      <a:pt x="6462267" y="55880"/>
                      <a:pt x="6462267" y="124460"/>
                    </a:cubicBezTo>
                    <a:lnTo>
                      <a:pt x="6462267" y="898687"/>
                    </a:lnTo>
                    <a:cubicBezTo>
                      <a:pt x="6462267" y="967267"/>
                      <a:pt x="6406387" y="1023147"/>
                      <a:pt x="6337807" y="1023147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71009" y="389658"/>
              <a:ext cx="539863" cy="577008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1445690" y="474328"/>
              <a:ext cx="6491931" cy="360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37476" y="9029700"/>
            <a:ext cx="3445587" cy="268605"/>
            <a:chOff x="0" y="0"/>
            <a:chExt cx="4594116" cy="35814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5535"/>
              <a:ext cx="480026" cy="226922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>
              <a:off x="723900" y="-38100"/>
              <a:ext cx="3870216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 dirty="0">
                  <a:solidFill>
                    <a:srgbClr val="F4592F"/>
                  </a:solidFill>
                  <a:latin typeface="DM Sans Bold"/>
                </a:rPr>
                <a:t>Back to the previous page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1532206" y="2618093"/>
            <a:ext cx="572709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cs typeface="DM Sans"/>
              </a:rPr>
              <a:t>เพื่อฝึกฝันทักษะการเขียนโปรแกรม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578823" y="3998216"/>
            <a:ext cx="563386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u="sng">
                <a:solidFill>
                  <a:srgbClr val="000000"/>
                </a:solidFill>
                <a:cs typeface="DM Sans"/>
              </a:rPr>
              <a:t>เพื่อใช้เป็นเครื่องมือในการคำนวณ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625440" y="5292450"/>
            <a:ext cx="5633860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cs typeface="DM Sans"/>
              </a:rPr>
              <a:t>เพื่อศึกษาหลักการทำงานของคณิตศาสตร์ที่เกี่ยวข้องกับตัวเลขโดยใช้ภาษาJava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0544" y="2452208"/>
            <a:ext cx="5833418" cy="1616710"/>
            <a:chOff x="0" y="-38450"/>
            <a:chExt cx="1219442" cy="337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9442" cy="277306"/>
            </a:xfrm>
            <a:custGeom>
              <a:avLst/>
              <a:gdLst/>
              <a:ahLst/>
              <a:cxnLst/>
              <a:rect l="l" t="t" r="r" b="b"/>
              <a:pathLst>
                <a:path w="1219442" h="277306">
                  <a:moveTo>
                    <a:pt x="124754" y="0"/>
                  </a:moveTo>
                  <a:lnTo>
                    <a:pt x="1094688" y="0"/>
                  </a:lnTo>
                  <a:cubicBezTo>
                    <a:pt x="1127775" y="0"/>
                    <a:pt x="1159506" y="13144"/>
                    <a:pt x="1182902" y="36540"/>
                  </a:cubicBezTo>
                  <a:cubicBezTo>
                    <a:pt x="1206298" y="59935"/>
                    <a:pt x="1219442" y="91667"/>
                    <a:pt x="1219442" y="124754"/>
                  </a:cubicBezTo>
                  <a:lnTo>
                    <a:pt x="1219442" y="152552"/>
                  </a:lnTo>
                  <a:cubicBezTo>
                    <a:pt x="1219442" y="185639"/>
                    <a:pt x="1206298" y="217370"/>
                    <a:pt x="1182902" y="240766"/>
                  </a:cubicBezTo>
                  <a:cubicBezTo>
                    <a:pt x="1159506" y="264162"/>
                    <a:pt x="1127775" y="277306"/>
                    <a:pt x="1094688" y="277306"/>
                  </a:cubicBezTo>
                  <a:lnTo>
                    <a:pt x="124754" y="277306"/>
                  </a:lnTo>
                  <a:cubicBezTo>
                    <a:pt x="91667" y="277306"/>
                    <a:pt x="59935" y="264162"/>
                    <a:pt x="36540" y="240766"/>
                  </a:cubicBezTo>
                  <a:cubicBezTo>
                    <a:pt x="13144" y="217370"/>
                    <a:pt x="0" y="185639"/>
                    <a:pt x="0" y="152552"/>
                  </a:cubicBezTo>
                  <a:lnTo>
                    <a:pt x="0" y="124754"/>
                  </a:lnTo>
                  <a:cubicBezTo>
                    <a:pt x="0" y="91667"/>
                    <a:pt x="13144" y="59935"/>
                    <a:pt x="36540" y="36540"/>
                  </a:cubicBezTo>
                  <a:cubicBezTo>
                    <a:pt x="59935" y="13144"/>
                    <a:pt x="91667" y="0"/>
                    <a:pt x="124754" y="0"/>
                  </a:cubicBezTo>
                  <a:close/>
                </a:path>
              </a:pathLst>
            </a:custGeom>
            <a:solidFill>
              <a:srgbClr val="F4592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067" y="-38450"/>
              <a:ext cx="1157947" cy="337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959"/>
                </a:lnSpc>
              </a:pPr>
              <a:r>
                <a:rPr lang="en-US" sz="6399" dirty="0">
                  <a:solidFill>
                    <a:srgbClr val="FFFFFF"/>
                  </a:solidFill>
                  <a:latin typeface="DM Sans Bold"/>
                </a:rPr>
                <a:t>Source Code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3950" y="4374133"/>
            <a:ext cx="6545366" cy="2029439"/>
            <a:chOff x="0" y="0"/>
            <a:chExt cx="1723882" cy="5345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3883" cy="534503"/>
            </a:xfrm>
            <a:custGeom>
              <a:avLst/>
              <a:gdLst/>
              <a:ahLst/>
              <a:cxnLst/>
              <a:rect l="l" t="t" r="r" b="b"/>
              <a:pathLst>
                <a:path w="1723883" h="534503">
                  <a:moveTo>
                    <a:pt x="60323" y="0"/>
                  </a:moveTo>
                  <a:lnTo>
                    <a:pt x="1663559" y="0"/>
                  </a:lnTo>
                  <a:cubicBezTo>
                    <a:pt x="1679558" y="0"/>
                    <a:pt x="1694902" y="6355"/>
                    <a:pt x="1706214" y="17668"/>
                  </a:cubicBezTo>
                  <a:cubicBezTo>
                    <a:pt x="1717527" y="28981"/>
                    <a:pt x="1723883" y="44325"/>
                    <a:pt x="1723883" y="60323"/>
                  </a:cubicBezTo>
                  <a:lnTo>
                    <a:pt x="1723883" y="474179"/>
                  </a:lnTo>
                  <a:cubicBezTo>
                    <a:pt x="1723883" y="490178"/>
                    <a:pt x="1717527" y="505521"/>
                    <a:pt x="1706214" y="516834"/>
                  </a:cubicBezTo>
                  <a:cubicBezTo>
                    <a:pt x="1694902" y="528147"/>
                    <a:pt x="1679558" y="534503"/>
                    <a:pt x="1663559" y="534503"/>
                  </a:cubicBezTo>
                  <a:lnTo>
                    <a:pt x="60323" y="534503"/>
                  </a:lnTo>
                  <a:cubicBezTo>
                    <a:pt x="44325" y="534503"/>
                    <a:pt x="28981" y="528147"/>
                    <a:pt x="17668" y="516834"/>
                  </a:cubicBezTo>
                  <a:cubicBezTo>
                    <a:pt x="6355" y="505521"/>
                    <a:pt x="0" y="490178"/>
                    <a:pt x="0" y="474179"/>
                  </a:cubicBezTo>
                  <a:lnTo>
                    <a:pt x="0" y="60323"/>
                  </a:lnTo>
                  <a:cubicBezTo>
                    <a:pt x="0" y="44325"/>
                    <a:pt x="6355" y="28981"/>
                    <a:pt x="17668" y="17668"/>
                  </a:cubicBezTo>
                  <a:cubicBezTo>
                    <a:pt x="28981" y="6355"/>
                    <a:pt x="44325" y="0"/>
                    <a:pt x="60323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00140" y="630895"/>
            <a:ext cx="6859160" cy="902521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43940" y="9029700"/>
            <a:ext cx="3445587" cy="268605"/>
            <a:chOff x="0" y="0"/>
            <a:chExt cx="4594116" cy="35814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35"/>
              <a:ext cx="480026" cy="226922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723900" y="-38100"/>
              <a:ext cx="3870216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>
                  <a:solidFill>
                    <a:srgbClr val="F4592F"/>
                  </a:solidFill>
                  <a:latin typeface="DM Sans Bold"/>
                </a:rPr>
                <a:t>Back to the previous page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777238" y="1438340"/>
            <a:ext cx="2169758" cy="202773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51362" y="4580497"/>
            <a:ext cx="6110271" cy="161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 dirty="0" err="1">
                <a:solidFill>
                  <a:srgbClr val="202020"/>
                </a:solidFill>
                <a:cs typeface="DM Sans"/>
              </a:rPr>
              <a:t>โค้ดนี้เป็นโปรแกรมเครื่องคิดเลขพื้นฐานที่ใช้</a:t>
            </a:r>
            <a:r>
              <a:rPr lang="en-US" sz="3100" dirty="0">
                <a:solidFill>
                  <a:srgbClr val="202020"/>
                </a:solidFill>
                <a:cs typeface="DM Sans"/>
              </a:rPr>
              <a:t> Java Swing </a:t>
            </a:r>
            <a:r>
              <a:rPr lang="en-US" sz="3100" dirty="0" err="1">
                <a:solidFill>
                  <a:srgbClr val="202020"/>
                </a:solidFill>
                <a:cs typeface="DM Sans"/>
              </a:rPr>
              <a:t>ในการสร้างหน้าต่าง</a:t>
            </a:r>
            <a:r>
              <a:rPr lang="en-US" sz="3100" dirty="0">
                <a:solidFill>
                  <a:srgbClr val="202020"/>
                </a:solidFill>
                <a:cs typeface="DM Sans"/>
              </a:rPr>
              <a:t> GUI </a:t>
            </a:r>
            <a:r>
              <a:rPr lang="en-US" sz="3100" dirty="0" err="1">
                <a:solidFill>
                  <a:srgbClr val="202020"/>
                </a:solidFill>
                <a:cs typeface="DM Sans"/>
              </a:rPr>
              <a:t>ของโปรแกรม</a:t>
            </a:r>
            <a:endParaRPr lang="en-US" sz="3100" dirty="0">
              <a:solidFill>
                <a:srgbClr val="202020"/>
              </a:solidFill>
              <a:cs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9077622"/>
            <a:ext cx="3445587" cy="268605"/>
            <a:chOff x="0" y="0"/>
            <a:chExt cx="4594116" cy="35814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65535"/>
              <a:ext cx="480026" cy="226922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723900" y="-38100"/>
              <a:ext cx="3870216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 dirty="0">
                  <a:solidFill>
                    <a:srgbClr val="F4592F"/>
                  </a:solidFill>
                  <a:latin typeface="DM Sans Bold"/>
                </a:rPr>
                <a:t>Back to the previous page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97402" y="1191271"/>
            <a:ext cx="7874483" cy="75739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554" r="1709" b="1109"/>
          <a:stretch>
            <a:fillRect/>
          </a:stretch>
        </p:blipFill>
        <p:spPr>
          <a:xfrm>
            <a:off x="9369579" y="1183651"/>
            <a:ext cx="7560532" cy="757393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848674" y="8247643"/>
            <a:ext cx="974849" cy="16599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0002" t="26415" r="42336" b="36679"/>
          <a:stretch>
            <a:fillRect/>
          </a:stretch>
        </p:blipFill>
        <p:spPr>
          <a:xfrm>
            <a:off x="5937477" y="1087998"/>
            <a:ext cx="5313179" cy="400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0086" t="26599" r="42345" b="36651"/>
          <a:stretch>
            <a:fillRect/>
          </a:stretch>
        </p:blipFill>
        <p:spPr>
          <a:xfrm>
            <a:off x="11734800" y="1114359"/>
            <a:ext cx="5345489" cy="40240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0589" t="26072" r="41822" b="36927"/>
          <a:stretch>
            <a:fillRect/>
          </a:stretch>
        </p:blipFill>
        <p:spPr>
          <a:xfrm>
            <a:off x="5985027" y="5223738"/>
            <a:ext cx="5313179" cy="40240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30361" t="26499" r="41794" b="36927"/>
          <a:stretch>
            <a:fillRect/>
          </a:stretch>
        </p:blipFill>
        <p:spPr>
          <a:xfrm>
            <a:off x="11767110" y="5319646"/>
            <a:ext cx="5313179" cy="394107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95587" y="9105900"/>
            <a:ext cx="3445587" cy="268605"/>
            <a:chOff x="0" y="0"/>
            <a:chExt cx="4594116" cy="35814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65535"/>
              <a:ext cx="480026" cy="226922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723900" y="-38100"/>
              <a:ext cx="3870216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 dirty="0">
                  <a:solidFill>
                    <a:srgbClr val="F4592F"/>
                  </a:solidFill>
                  <a:latin typeface="DM Sans Bold"/>
                </a:rPr>
                <a:t>Back to the previous page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20751" y="3982616"/>
            <a:ext cx="3811858" cy="232176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04895" y="4699952"/>
            <a:ext cx="284357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Pridi Regular Bold"/>
              </a:rPr>
              <a:t>OUT PUT: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0083" t="26745" r="43999" b="36812"/>
          <a:stretch>
            <a:fillRect/>
          </a:stretch>
        </p:blipFill>
        <p:spPr>
          <a:xfrm>
            <a:off x="6485619" y="3032668"/>
            <a:ext cx="5316763" cy="42216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0083" t="26565" r="44419" b="35940"/>
          <a:stretch>
            <a:fillRect/>
          </a:stretch>
        </p:blipFill>
        <p:spPr>
          <a:xfrm>
            <a:off x="11954459" y="3040288"/>
            <a:ext cx="5084024" cy="42216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26667" y="3613214"/>
            <a:ext cx="4868438" cy="296532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32572" y="4237990"/>
            <a:ext cx="490097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Pridi Regular Bold"/>
              </a:rPr>
              <a:t>OUT </a:t>
            </a:r>
            <a:r>
              <a:rPr lang="en-US" sz="5199" dirty="0" err="1">
                <a:solidFill>
                  <a:srgbClr val="000000"/>
                </a:solidFill>
                <a:latin typeface="Pridi Regular Bold"/>
              </a:rPr>
              <a:t>PUTเมื่อเกิดERROR</a:t>
            </a:r>
            <a:r>
              <a:rPr lang="en-US" sz="5199" dirty="0">
                <a:solidFill>
                  <a:srgbClr val="000000"/>
                </a:solidFill>
                <a:latin typeface="Pridi Regular Bold"/>
              </a:rPr>
              <a:t>: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90600" y="8953500"/>
            <a:ext cx="3445587" cy="268605"/>
            <a:chOff x="0" y="0"/>
            <a:chExt cx="4594116" cy="35814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65535"/>
              <a:ext cx="480026" cy="226922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723900" y="-38100"/>
              <a:ext cx="3870216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 dirty="0">
                  <a:solidFill>
                    <a:srgbClr val="F4592F"/>
                  </a:solidFill>
                  <a:latin typeface="DM Sans Bold"/>
                </a:rPr>
                <a:t>Back to the previous page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hlinkClick r:id="rId2" invalidUrl="https://youtu.be/H_nihSQB95o"/>
            <a:extLst>
              <a:ext uri="{FF2B5EF4-FFF2-40B4-BE49-F238E27FC236}">
                <a16:creationId xmlns:a16="http://schemas.microsoft.com/office/drawing/2014/main" id="{051372F1-F03D-AC2E-8727-EC38EDD4CD15}"/>
              </a:ext>
            </a:extLst>
          </p:cNvPr>
          <p:cNvSpPr txBox="1"/>
          <p:nvPr/>
        </p:nvSpPr>
        <p:spPr>
          <a:xfrm>
            <a:off x="2291170" y="2867507"/>
            <a:ext cx="94698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/>
              <a:t>ลิ้งค์ youube</a:t>
            </a:r>
            <a:endParaRPr lang="th-TH" sz="4400"/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8A85ACED-92BE-4799-A09D-BBF6254E53A1}"/>
              </a:ext>
            </a:extLst>
          </p:cNvPr>
          <p:cNvSpPr txBox="1"/>
          <p:nvPr/>
        </p:nvSpPr>
        <p:spPr>
          <a:xfrm>
            <a:off x="2291170" y="3636948"/>
            <a:ext cx="5367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sz="2800" dirty="0">
                <a:hlinkClick r:id="rId2"/>
              </a:rPr>
              <a:t>https://youtu.be/H_nihSQB95o</a:t>
            </a:r>
            <a:endParaRPr lang="th-TH" sz="2800" dirty="0"/>
          </a:p>
        </p:txBody>
      </p:sp>
      <p:sp>
        <p:nvSpPr>
          <p:cNvPr id="4" name="กล่องข้อความ 2">
            <a:extLst>
              <a:ext uri="{FF2B5EF4-FFF2-40B4-BE49-F238E27FC236}">
                <a16:creationId xmlns:a16="http://schemas.microsoft.com/office/drawing/2014/main" id="{C8885920-E388-4F35-97D9-7F1BD2F61A8F}"/>
              </a:ext>
            </a:extLst>
          </p:cNvPr>
          <p:cNvSpPr txBox="1"/>
          <p:nvPr/>
        </p:nvSpPr>
        <p:spPr>
          <a:xfrm>
            <a:off x="2291169" y="4160168"/>
            <a:ext cx="7386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92D050"/>
                </a:solidFill>
                <a:hlinkClick r:id="rId3"/>
              </a:rPr>
              <a:t>https://github.com/Manat47/CalculatorProject</a:t>
            </a:r>
            <a:endParaRPr lang="th-TH" sz="28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88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639800" y="5290367"/>
            <a:ext cx="3825295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83572" y="4346166"/>
            <a:ext cx="8120856" cy="1594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 err="1">
                <a:solidFill>
                  <a:srgbClr val="383D40"/>
                </a:solidFill>
                <a:cs typeface="Taviraj Light"/>
              </a:rPr>
              <a:t>จบการนำเสนอ</a:t>
            </a:r>
            <a:endParaRPr lang="en-US" sz="9200" dirty="0">
              <a:solidFill>
                <a:srgbClr val="383D40"/>
              </a:solidFill>
              <a:cs typeface="Taviraj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32</TotalTime>
  <Words>149</Words>
  <Application>Microsoft Office PowerPoint</Application>
  <PresentationFormat>Custom</PresentationFormat>
  <Paragraphs>29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DM Sans</vt:lpstr>
      <vt:lpstr>Garamond</vt:lpstr>
      <vt:lpstr>DM Sans Bold</vt:lpstr>
      <vt:lpstr>Angsana New</vt:lpstr>
      <vt:lpstr>Calibri</vt:lpstr>
      <vt:lpstr>Arial</vt:lpstr>
      <vt:lpstr>Pridi Regular Bold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Calculator</dc:title>
  <dc:creator>ACER</dc:creator>
  <cp:lastModifiedBy>Aphiwat PHANKHAM</cp:lastModifiedBy>
  <cp:revision>10</cp:revision>
  <dcterms:created xsi:type="dcterms:W3CDTF">2006-08-16T00:00:00Z</dcterms:created>
  <dcterms:modified xsi:type="dcterms:W3CDTF">2023-04-04T15:10:22Z</dcterms:modified>
  <dc:identifier>DAFfAkhv6LM</dc:identifier>
</cp:coreProperties>
</file>